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6" r:id="rId3"/>
    <p:sldId id="284" r:id="rId4"/>
    <p:sldId id="308" r:id="rId5"/>
    <p:sldId id="307" r:id="rId6"/>
    <p:sldId id="304" r:id="rId7"/>
    <p:sldId id="305" r:id="rId8"/>
    <p:sldId id="303" r:id="rId9"/>
    <p:sldId id="306" r:id="rId10"/>
    <p:sldId id="295" r:id="rId11"/>
    <p:sldId id="301" r:id="rId12"/>
    <p:sldId id="30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toastmasters.org/resources/timer-zoom-background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Timers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DC6998-B4F4-0817-606C-C141382BAF2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58448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198DB602-99D2-4E38-7B0C-269E1350C022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04C5C-E6FA-B682-3A75-B67EDD8A838E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25FD0D-3622-9D8E-A8B9-C6297A08CFE1}"/>
              </a:ext>
            </a:extLst>
          </p:cNvPr>
          <p:cNvSpPr txBox="1"/>
          <p:nvPr/>
        </p:nvSpPr>
        <p:spPr>
          <a:xfrm>
            <a:off x="353962" y="6077572"/>
            <a:ext cx="2739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#OneDistrictOneTeam</a:t>
            </a: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657845" y="3429000"/>
            <a:ext cx="3608704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Timers.</a:t>
            </a:r>
            <a:endParaRPr sz="27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7479890" cy="420154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Download the Time Record Sheet (Timer 1 and Timer 2 will share the duly filled Time record sheets with the Chief Judge.)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set your timing devices to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'Do Not Disturb’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mode. It is recommended that you remove the Locking Mechanism on your timing device for the duration of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test the timing device prior to the contest to ensure that it is working properly.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1 – [Name] to share the Timing Signals and record the Timer Sheet 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– [Name] to share the Timing Signals (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technical issue with Timer1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record the Timer Sheet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Mention timing clearly — for example, if the time is 3 minutes and 5 seconds, write it as 3:05, not 3:5.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Do not consider milliseconds.</a:t>
            </a:r>
          </a:p>
          <a:p>
            <a:pPr marL="0" indent="0">
              <a:buNone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45DC4CC-19AF-5FB0-5880-5BDB3636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747" y="1589651"/>
            <a:ext cx="2905317" cy="37231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C1B917-17D3-DAA5-6066-A5A8726D19C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7107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Timing Signal shall be either virtual background or physical cards depending on mode of contest.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can download the virtual backgrounds from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https://www.toastmasters.org/resources/timer-zoom-backgrounds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using virtual backgrounds, the Timer may cover their camera lens to ensure that only the background is visible, preventing their facial expressions from distracting the contestants.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952560-F434-228D-C785-3D45D076E7C1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5899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(primary duty)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Operate the signaling device through laptop or physical cards.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Display the Green, Yellow and Red colors.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colors of the timing signals must be visible to all contestants.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Maintain the written record of time of each speech on the provided Time Record Sheet.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Remember: non-verbal communication is also communication.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A48343-20F3-A51F-C773-388DB047155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361285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Timer 2 (primary duty)</a:t>
            </a:r>
          </a:p>
          <a:p>
            <a:pPr marL="0" indent="0" algn="just"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Record the speech time of each contestant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 over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the Chief Judge.</a:t>
            </a:r>
          </a:p>
          <a:p>
            <a:pPr marL="0" indent="0" algn="just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will also have to be ready with the timing signals in case Timer 1 encounters any technical issues.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516EB230-7ADA-3CA9-B018-0911D2A3B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14" y="1241398"/>
            <a:ext cx="3302303" cy="43752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AA05B6-640A-8D46-0E35-9A3DB0E7848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60118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will be responsible for showing the timing signals at the appropriate time. 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display the Green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30 Seconds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30 seconds, display the Yellow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30 seconds.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3 minutes, display the Red color signal until the speaker has concluded their speech.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 not give any indication that a contestant has exceeded the qualifying time.</a:t>
            </a:r>
            <a:endParaRPr kumimoji="0" lang="en-US" sz="1800" b="0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816916-6F9E-FDEC-66D6-01FAB59202F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1239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7939"/>
            <a:ext cx="10527890" cy="4201549"/>
          </a:xfrm>
        </p:spPr>
        <p:txBody>
          <a:bodyPr>
            <a:normAutofit fontScale="925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2 – You will be responsible to time the 1 minute of silence between contestants’ speeches. Display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 at the end of 1 minute.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3 minutes at the end of the Contest. You should notify the Contest Chair by showing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the last Contestant has concluded and the judges are finalizing their ballots, the Timer </a:t>
            </a:r>
            <a:r>
              <a:rPr lang="en-US" sz="1900" dirty="0">
                <a:solidFill>
                  <a:srgbClr val="333333"/>
                </a:solidFill>
                <a:latin typeface="Arial" panose="020B0604020202020204"/>
              </a:rPr>
              <a:t>2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will share the Timer Record Sheet with the Chief Judge.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Similarly, the Timer 1 will also share the Timer Record Sheet with the Chief Judge. This report will only be considered if Timer 1 had any problem or for any doubt clearance.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Please ensure to have an alternate device to calculate the time taken for any contestant who drops and rejoins.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FD9B4C-2097-7B5F-2702-3596D30A378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325800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Technical Failure: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the contest cannot be continued due to an unresolved issues, it may be postponed to a future date.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either Timer loses connection or experiences a technical failure during a contestant’s speech, the affected contestant will be granted an additional 30 seconds.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755D73-653F-13D4-D331-5860E1BD617C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856343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Record Sheet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shall be maintained by the Chief judge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till the Results are announced.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the winner announcement includes the name of a contestant who exceeded the maximum time limit (i.e. beyond the 30-second grace period), the Timer may immediately interrupt the proceedings to ensure the results are corrected.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Timers must be present till the results are declared.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938C950C-33E1-D0B2-198F-8C74F445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399" y="1396182"/>
            <a:ext cx="3436713" cy="4404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1E2E47-6396-9995-B81B-E864644B90EA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81564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813</Words>
  <Application>Microsoft Office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24</cp:revision>
  <dcterms:created xsi:type="dcterms:W3CDTF">2024-06-17T17:05:05Z</dcterms:created>
  <dcterms:modified xsi:type="dcterms:W3CDTF">2025-08-02T18:01:33Z</dcterms:modified>
</cp:coreProperties>
</file>